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Montserrat"/>
      <p:regular r:id="rId11"/>
      <p:bold r:id="rId12"/>
      <p:italic r:id="rId13"/>
      <p:boldItalic r:id="rId14"/>
    </p:embeddedFont>
    <p:embeddedFont>
      <p:font typeface="Montserrat Medium"/>
      <p:regular r:id="rId15"/>
      <p:bold r:id="rId16"/>
      <p:italic r:id="rId17"/>
      <p:boldItalic r:id="rId18"/>
    </p:embeddedFont>
    <p:embeddedFont>
      <p:font typeface="Montserrat ExtraBold"/>
      <p:bold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13" Type="http://schemas.openxmlformats.org/officeDocument/2006/relationships/font" Target="fonts/Montserrat-italic.fntdata"/><Relationship Id="rId12" Type="http://schemas.openxmlformats.org/officeDocument/2006/relationships/font" Target="fonts/Montserrat-bold.fntdata"/><Relationship Id="rId15" Type="http://schemas.openxmlformats.org/officeDocument/2006/relationships/font" Target="fonts/MontserratMedium-regular.fntdata"/><Relationship Id="rId14" Type="http://schemas.openxmlformats.org/officeDocument/2006/relationships/font" Target="fonts/Montserrat-boldItalic.fntdata"/><Relationship Id="rId17" Type="http://schemas.openxmlformats.org/officeDocument/2006/relationships/font" Target="fonts/MontserratMedium-italic.fntdata"/><Relationship Id="rId16" Type="http://schemas.openxmlformats.org/officeDocument/2006/relationships/font" Target="fonts/MontserratMedium-bold.fntdata"/><Relationship Id="rId19" Type="http://schemas.openxmlformats.org/officeDocument/2006/relationships/font" Target="fonts/MontserratExtraBold-bold.fntdata"/><Relationship Id="rId18" Type="http://schemas.openxmlformats.org/officeDocument/2006/relationships/font" Target="fonts/Montserrat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6f3a140f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6f3a140f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42ff493a3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42ff493a3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42ff493a3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42ff493a3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6f3a140f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6f3a140f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Object Methods</a:t>
            </a:r>
            <a:endParaRPr u="sng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820725" y="1348000"/>
            <a:ext cx="36297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Methods and it’s examples.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Accessing the methods.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Adding method or property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Assignment.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687375" y="445000"/>
            <a:ext cx="57357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852050" y="125675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Objects containing functions.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/>
              <a:t>Example:</a:t>
            </a:r>
            <a:endParaRPr b="1" i="1" sz="18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const person = {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   name: 'John',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   greet: function() { console.log('hello'); }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};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85205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of Object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808850" y="1563825"/>
            <a:ext cx="4946400" cy="14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/>
              <a:t>Syntax:</a:t>
            </a:r>
            <a:endParaRPr b="1" i="1" sz="18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objectName.methodkey()</a:t>
            </a:r>
            <a:endParaRPr sz="1800"/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657200" y="495250"/>
            <a:ext cx="5735700" cy="4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Syntax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998775" y="1317725"/>
            <a:ext cx="4968900" cy="26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Add marks of science and maths in the following object.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let marks = { };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667250" y="445025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